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5/30/2022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6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C1720-FAA9-6600-AABE-03C6A6811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lv-LV" dirty="0"/>
              <a:t>Šūnu terapijas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E9AD6-E957-0062-9BB8-B95949F8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r>
              <a:rPr lang="lv-LV" dirty="0"/>
              <a:t>30.maijs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DE4BE-2D76-1749-A034-F505B7EB7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5" r="24877" b="2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7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21E85-FB98-52CF-17DE-65A2F600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t="31202" r="19215" b="17801"/>
          <a:stretch/>
        </p:blipFill>
        <p:spPr>
          <a:xfrm>
            <a:off x="2102178" y="984909"/>
            <a:ext cx="7494309" cy="51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411E-5855-5DF2-23CB-5E936C24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6" t="32027" r="23769" b="26598"/>
          <a:stretch/>
        </p:blipFill>
        <p:spPr>
          <a:xfrm>
            <a:off x="2358271" y="999239"/>
            <a:ext cx="6834435" cy="46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56958-8BAD-F037-E2CE-1B534E407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5" t="45105" r="18528" b="18076"/>
          <a:stretch/>
        </p:blipFill>
        <p:spPr>
          <a:xfrm>
            <a:off x="2582944" y="1751028"/>
            <a:ext cx="7540610" cy="37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nical development of CAR T cell therapy in China: 2020 update | Cellular  &amp; Molecular Immunology">
            <a:extLst>
              <a:ext uri="{FF2B5EF4-FFF2-40B4-BE49-F238E27FC236}">
                <a16:creationId xmlns:a16="http://schemas.microsoft.com/office/drawing/2014/main" id="{4AAA34F6-515A-BE7B-A7A4-D9CB1249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1" y="1183596"/>
            <a:ext cx="7374558" cy="50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3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 T-cell therapy in multiple myeloma: more room for improvement | Blood  Cancer Journal">
            <a:extLst>
              <a:ext uri="{FF2B5EF4-FFF2-40B4-BE49-F238E27FC236}">
                <a16:creationId xmlns:a16="http://schemas.microsoft.com/office/drawing/2014/main" id="{E81ED2AF-EAB8-8336-74AB-6C13840E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75" y="1376315"/>
            <a:ext cx="8628187" cy="45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1A1AB-F45A-7282-9513-AB08D5873392}"/>
              </a:ext>
            </a:extLst>
          </p:cNvPr>
          <p:cNvSpPr txBox="1"/>
          <p:nvPr/>
        </p:nvSpPr>
        <p:spPr>
          <a:xfrm>
            <a:off x="9834513" y="2231498"/>
            <a:ext cx="1873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	</a:t>
            </a:r>
          </a:p>
          <a:p>
            <a:r>
              <a:rPr lang="lv-LV" sz="1400" dirty="0" err="1"/>
              <a:t>Carvykti</a:t>
            </a:r>
            <a:r>
              <a:rPr lang="lv-LV" sz="1400" dirty="0"/>
              <a:t>	</a:t>
            </a:r>
          </a:p>
          <a:p>
            <a:r>
              <a:rPr lang="lv-LV" sz="1400" dirty="0"/>
              <a:t>Janssen / J&amp;J</a:t>
            </a:r>
          </a:p>
          <a:p>
            <a:r>
              <a:rPr lang="lv-LV" sz="1400" dirty="0"/>
              <a:t>02/28/2022</a:t>
            </a:r>
          </a:p>
        </p:txBody>
      </p:sp>
    </p:spTree>
    <p:extLst>
      <p:ext uri="{BB962C8B-B14F-4D97-AF65-F5344CB8AC3E}">
        <p14:creationId xmlns:p14="http://schemas.microsoft.com/office/powerpoint/2010/main" val="181444416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LeftStep">
      <a:dk1>
        <a:srgbClr val="000000"/>
      </a:dk1>
      <a:lt1>
        <a:srgbClr val="FFFFFF"/>
      </a:lt1>
      <a:dk2>
        <a:srgbClr val="2A2441"/>
      </a:dk2>
      <a:lt2>
        <a:srgbClr val="E8E2E7"/>
      </a:lt2>
      <a:accent1>
        <a:srgbClr val="21B834"/>
      </a:accent1>
      <a:accent2>
        <a:srgbClr val="44B814"/>
      </a:accent2>
      <a:accent3>
        <a:srgbClr val="84AE1F"/>
      </a:accent3>
      <a:accent4>
        <a:srgbClr val="B5A114"/>
      </a:accent4>
      <a:accent5>
        <a:srgbClr val="E78029"/>
      </a:accent5>
      <a:accent6>
        <a:srgbClr val="D51F17"/>
      </a:accent6>
      <a:hlink>
        <a:srgbClr val="BF3FA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Seaford Display</vt:lpstr>
      <vt:lpstr>System Font Regular</vt:lpstr>
      <vt:lpstr>Tenorite</vt:lpstr>
      <vt:lpstr>MadridVTI</vt:lpstr>
      <vt:lpstr>Šūnu terapijas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Šūnu terapijas</dc:title>
  <dc:creator>Jānis Ancāns</dc:creator>
  <cp:lastModifiedBy>Jānis Ancāns</cp:lastModifiedBy>
  <cp:revision>7</cp:revision>
  <dcterms:created xsi:type="dcterms:W3CDTF">2022-05-30T11:54:15Z</dcterms:created>
  <dcterms:modified xsi:type="dcterms:W3CDTF">2022-05-30T12:20:31Z</dcterms:modified>
</cp:coreProperties>
</file>