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C3CA-76AE-4752-A205-9B9BC917F865}" type="datetimeFigureOut">
              <a:rPr lang="lv-LV" smtClean="0"/>
              <a:t>27.05.2022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7D226ED-35B6-4F8B-B98F-D76F5305393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54262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C3CA-76AE-4752-A205-9B9BC917F865}" type="datetimeFigureOut">
              <a:rPr lang="lv-LV" smtClean="0"/>
              <a:t>27.05.2022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D226ED-35B6-4F8B-B98F-D76F5305393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837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C3CA-76AE-4752-A205-9B9BC917F865}" type="datetimeFigureOut">
              <a:rPr lang="lv-LV" smtClean="0"/>
              <a:t>27.05.2022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D226ED-35B6-4F8B-B98F-D76F53053931}" type="slidenum">
              <a:rPr lang="lv-LV" smtClean="0"/>
              <a:t>‹#›</a:t>
            </a:fld>
            <a:endParaRPr lang="lv-LV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5021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C3CA-76AE-4752-A205-9B9BC917F865}" type="datetimeFigureOut">
              <a:rPr lang="lv-LV" smtClean="0"/>
              <a:t>27.05.2022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D226ED-35B6-4F8B-B98F-D76F5305393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00312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C3CA-76AE-4752-A205-9B9BC917F865}" type="datetimeFigureOut">
              <a:rPr lang="lv-LV" smtClean="0"/>
              <a:t>27.05.2022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D226ED-35B6-4F8B-B98F-D76F53053931}" type="slidenum">
              <a:rPr lang="lv-LV" smtClean="0"/>
              <a:t>‹#›</a:t>
            </a:fld>
            <a:endParaRPr lang="lv-LV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3508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C3CA-76AE-4752-A205-9B9BC917F865}" type="datetimeFigureOut">
              <a:rPr lang="lv-LV" smtClean="0"/>
              <a:t>27.05.2022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D226ED-35B6-4F8B-B98F-D76F5305393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08147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C3CA-76AE-4752-A205-9B9BC917F865}" type="datetimeFigureOut">
              <a:rPr lang="lv-LV" smtClean="0"/>
              <a:t>27.05.2022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26ED-35B6-4F8B-B98F-D76F5305393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52365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C3CA-76AE-4752-A205-9B9BC917F865}" type="datetimeFigureOut">
              <a:rPr lang="lv-LV" smtClean="0"/>
              <a:t>27.05.2022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26ED-35B6-4F8B-B98F-D76F5305393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1806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C3CA-76AE-4752-A205-9B9BC917F865}" type="datetimeFigureOut">
              <a:rPr lang="lv-LV" smtClean="0"/>
              <a:t>27.05.2022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26ED-35B6-4F8B-B98F-D76F5305393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8423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C3CA-76AE-4752-A205-9B9BC917F865}" type="datetimeFigureOut">
              <a:rPr lang="lv-LV" smtClean="0"/>
              <a:t>27.05.2022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7D226ED-35B6-4F8B-B98F-D76F5305393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2037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C3CA-76AE-4752-A205-9B9BC917F865}" type="datetimeFigureOut">
              <a:rPr lang="lv-LV" smtClean="0"/>
              <a:t>27.05.2022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D226ED-35B6-4F8B-B98F-D76F5305393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9744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C3CA-76AE-4752-A205-9B9BC917F865}" type="datetimeFigureOut">
              <a:rPr lang="lv-LV" smtClean="0"/>
              <a:t>27.05.2022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7D226ED-35B6-4F8B-B98F-D76F5305393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785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C3CA-76AE-4752-A205-9B9BC917F865}" type="datetimeFigureOut">
              <a:rPr lang="lv-LV" smtClean="0"/>
              <a:t>27.05.2022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26ED-35B6-4F8B-B98F-D76F5305393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4050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C3CA-76AE-4752-A205-9B9BC917F865}" type="datetimeFigureOut">
              <a:rPr lang="lv-LV" smtClean="0"/>
              <a:t>27.05.2022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26ED-35B6-4F8B-B98F-D76F5305393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5662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C3CA-76AE-4752-A205-9B9BC917F865}" type="datetimeFigureOut">
              <a:rPr lang="lv-LV" smtClean="0"/>
              <a:t>27.05.2022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26ED-35B6-4F8B-B98F-D76F5305393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91719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C3CA-76AE-4752-A205-9B9BC917F865}" type="datetimeFigureOut">
              <a:rPr lang="lv-LV" smtClean="0"/>
              <a:t>27.05.2022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7D226ED-35B6-4F8B-B98F-D76F5305393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1831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2C3CA-76AE-4752-A205-9B9BC917F865}" type="datetimeFigureOut">
              <a:rPr lang="lv-LV" smtClean="0"/>
              <a:t>27.05.2022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7D226ED-35B6-4F8B-B98F-D76F5305393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1395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EDFB8-D5D9-5D00-7DE5-8563CB75AF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Osteorecepcijai - 65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D8845A-395A-29E5-C0AA-DD1F347C83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 Kārlis Strēlis</a:t>
            </a:r>
          </a:p>
          <a:p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LORTA valdes loceklis</a:t>
            </a:r>
          </a:p>
          <a:p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Zeļļu 25</a:t>
            </a:r>
          </a:p>
          <a:p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30.05.2022</a:t>
            </a:r>
          </a:p>
        </p:txBody>
      </p:sp>
    </p:spTree>
    <p:extLst>
      <p:ext uri="{BB962C8B-B14F-4D97-AF65-F5344CB8AC3E}">
        <p14:creationId xmlns:p14="http://schemas.microsoft.com/office/powerpoint/2010/main" val="2307517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FB74A-24E9-4F08-9762-1D0A464FF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 pasaulē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B5E85-D1C3-9228-60FE-C55D359B1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Natālija Šmita (Bruklina, ASV) – kopš 1989.gada savā ikdienas ārsta praksē ar lieliskiem rezultātiem lieto Jūsu izstrādāto ORT metodi. Personiska vēstule G. Jankovskim 2009.g.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Faruks Sahins (Turcijas Psihiatrijas departments, 2009) ORT izmanto slimniekiem ar galvas smadzeņu infarktu hroniskajā stadijā ārstēšanai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Profesors J. Sokovs, Maskavas Algoloģijas institūta vadītājs. Piedalījās ORT – 60 konferencē Rīgā un profesora G. Jankovska 100 gadu piemiņas konferencē attālināti ( tika nolasīti 8 referāti)</a:t>
            </a:r>
          </a:p>
        </p:txBody>
      </p:sp>
    </p:spTree>
    <p:extLst>
      <p:ext uri="{BB962C8B-B14F-4D97-AF65-F5344CB8AC3E}">
        <p14:creationId xmlns:p14="http://schemas.microsoft.com/office/powerpoint/2010/main" val="1971976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285FB-C14A-BFB7-348A-66468C835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22BB5-3E76-890B-5CE0-C4B48AF26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Gerasimovs, R. Ovsjaņikovs, P. Žukovs Urālu Medicīnas institūtā ar EOS sekmīgi ārstēja slimniekus ar deformējošo artrozi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O.Cihs Novosibirskas Medicīnas institūtā pievērsies osterecepcijas nozīmes noskaidrošonai kaulu un locītavu kompleksajā ārstēšanā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Trinitatskis, M. Makļecova, A. Jumiščenko Rostovas klīniskās slimnīcas neirologi kopā ar Rostovas universitātes Bioloģijas institūta zinātniekiem pēta ORT darbības mehānismus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V.Lisenuks (Ukraina) un R. Jakupovs (Kazaņa) ORT izmanto muguras sāpju sindroma ārstēšanai</a:t>
            </a:r>
          </a:p>
        </p:txBody>
      </p:sp>
    </p:spTree>
    <p:extLst>
      <p:ext uri="{BB962C8B-B14F-4D97-AF65-F5344CB8AC3E}">
        <p14:creationId xmlns:p14="http://schemas.microsoft.com/office/powerpoint/2010/main" val="184677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98318-6DC0-2AB6-FF60-397D8D07C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2BFAE-E688-0C11-6087-4743BF015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I.Martirosova, A. Osterovs, V. Kazakova Kazaņas Tradicionālās medicīnas klīnikas Ārstu kvalifikācijas celšanas institūts aprakstījuši ORT izmantošanu dažādu slimību un sindromu ārstēšanai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Kurbanova izmantojusi ORT bērnu cerebrālās paralīzes kompleksajā ārstēšanā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Maruška (Lietuva) ORT izmanto dažādu slimību ārstēšanai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Hacukovs (Naļčika) ORT lieto bērniem tuvredzības ārstēšanai</a:t>
            </a:r>
          </a:p>
        </p:txBody>
      </p:sp>
    </p:spTree>
    <p:extLst>
      <p:ext uri="{BB962C8B-B14F-4D97-AF65-F5344CB8AC3E}">
        <p14:creationId xmlns:p14="http://schemas.microsoft.com/office/powerpoint/2010/main" val="344093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51BC6-0086-A410-E8E4-11F8F7985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v-LV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58E03-ED85-5191-730C-C39108D21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lv-LV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Lazereva (Krievija) ORT izmanto deformējošo artrožu, pleca un lāpstiņas periartrožu, skoliozes, osteohondrozes, cukura diabēta, kā arī pēc ģipša noņemšanas kaula lūzuma saaugšanas izraisīto traucējumu novēršanai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Semenovs (Viņņica) osteoterapeits par saviem ORT pētījuma rezultātiem raksta starptautiskos medicīnas žurnālos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Gonikame (Baltkrievija) ORT plaši lieto savā ārstu ikdienas praksē</a:t>
            </a:r>
          </a:p>
        </p:txBody>
      </p:sp>
    </p:spTree>
    <p:extLst>
      <p:ext uri="{BB962C8B-B14F-4D97-AF65-F5344CB8AC3E}">
        <p14:creationId xmlns:p14="http://schemas.microsoft.com/office/powerpoint/2010/main" val="4071198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5A586-9896-BE40-A8FC-8042DD60F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Nobeigums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8F3E7-744A-F63C-C95C-A07BA88AD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Pateicos visiem osteorefleksoterapeitiem, zinātniekiem un citu nozaru speciālistiem par osteorefleksoterapijā ieguldīto darbu, zināšanām un sasniegtajiem rezultātiem! </a:t>
            </a:r>
          </a:p>
          <a:p>
            <a:pPr>
              <a:buFont typeface="Wingdings" panose="05000000000000000000" pitchFamily="2" charset="2"/>
              <a:buChar char="v"/>
            </a:pPr>
            <a:endParaRPr lang="lv-LV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Novēlu veiksmīgi arī turpmāk īstenot zinātniskās ieceres un turpināt sadarbību!</a:t>
            </a:r>
          </a:p>
          <a:p>
            <a:pPr>
              <a:buFont typeface="Wingdings" panose="05000000000000000000" pitchFamily="2" charset="2"/>
              <a:buChar char="v"/>
            </a:pPr>
            <a:endParaRPr lang="lv-LV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Īpašs lūgums – ziņot LORTA par jebkuru Jums zināmu ORT speciālistu Latvijā un pasaulē!</a:t>
            </a:r>
          </a:p>
          <a:p>
            <a:pPr>
              <a:buFont typeface="Wingdings" panose="05000000000000000000" pitchFamily="2" charset="2"/>
              <a:buChar char="v"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816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0D8BF-6DD9-F2FA-18F2-5885C725A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4C6DF-CB8F-D61F-A3D7-C81D69D8F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3832" y="2122311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 visi locekļi mums strādā</a:t>
            </a:r>
          </a:p>
          <a:p>
            <a:pPr marL="0" indent="0">
              <a:buNone/>
            </a:pP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rumpim cilmesšūnas gādā!</a:t>
            </a:r>
          </a:p>
          <a:p>
            <a:pPr marL="0" indent="0">
              <a:buNone/>
            </a:pP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Bet, ja aptrūkties tās sāk,</a:t>
            </a:r>
          </a:p>
          <a:p>
            <a:pPr marL="0" indent="0">
              <a:buNone/>
            </a:pPr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 adatiņas kaulā nāk!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F929CB-B0D3-9E38-644F-BEC50959D0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711" y="3120977"/>
            <a:ext cx="4347635" cy="289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674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5099A-67C7-2763-F6A6-E03CF344F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43289"/>
            <a:ext cx="10515600" cy="2923822"/>
          </a:xfrm>
        </p:spPr>
        <p:txBody>
          <a:bodyPr/>
          <a:lstStyle/>
          <a:p>
            <a:pPr algn="ctr"/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PALDIES!</a:t>
            </a:r>
          </a:p>
        </p:txBody>
      </p:sp>
    </p:spTree>
    <p:extLst>
      <p:ext uri="{BB962C8B-B14F-4D97-AF65-F5344CB8AC3E}">
        <p14:creationId xmlns:p14="http://schemas.microsoft.com/office/powerpoint/2010/main" val="118144512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</TotalTime>
  <Words>374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Times New Roman</vt:lpstr>
      <vt:lpstr>Wingdings</vt:lpstr>
      <vt:lpstr>Wingdings 3</vt:lpstr>
      <vt:lpstr>Wisp</vt:lpstr>
      <vt:lpstr>Osteorecepcijai - 65</vt:lpstr>
      <vt:lpstr>ORT pasaulē</vt:lpstr>
      <vt:lpstr>PowerPoint Presentation</vt:lpstr>
      <vt:lpstr>PowerPoint Presentation</vt:lpstr>
      <vt:lpstr> </vt:lpstr>
      <vt:lpstr>Nobeigums</vt:lpstr>
      <vt:lpstr>PowerPoint Presentation</vt:lpstr>
      <vt:lpstr>PALDIES!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Osteorecepcijai - 65</dc:title>
  <dc:creator>Dell</dc:creator>
  <cp:lastModifiedBy>Dell</cp:lastModifiedBy>
  <cp:revision>5</cp:revision>
  <dcterms:created xsi:type="dcterms:W3CDTF">2022-05-27T15:29:56Z</dcterms:created>
  <dcterms:modified xsi:type="dcterms:W3CDTF">2022-05-27T16:36:03Z</dcterms:modified>
</cp:coreProperties>
</file>